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65" r:id="rId4"/>
    <p:sldId id="271" r:id="rId5"/>
    <p:sldId id="272" r:id="rId6"/>
    <p:sldId id="273" r:id="rId7"/>
    <p:sldId id="274" r:id="rId8"/>
    <p:sldId id="275" r:id="rId9"/>
    <p:sldId id="276" r:id="rId10"/>
    <p:sldId id="257" r:id="rId11"/>
    <p:sldId id="258" r:id="rId12"/>
    <p:sldId id="259" r:id="rId13"/>
    <p:sldId id="260" r:id="rId14"/>
    <p:sldId id="261" r:id="rId15"/>
    <p:sldId id="262" r:id="rId16"/>
    <p:sldId id="266" r:id="rId17"/>
    <p:sldId id="263" r:id="rId18"/>
    <p:sldId id="267" r:id="rId19"/>
    <p:sldId id="268" r:id="rId20"/>
    <p:sldId id="269" r:id="rId21"/>
    <p:sldId id="27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34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4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8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49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7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4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6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2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8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0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55FCD3C-9BFF-4B34-B5D6-7C58965E5A72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F3D82FB-F42A-41B7-9F47-A56497C697E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14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B7B0B-2D0F-4004-8903-059B44537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Matthew Ernst</a:t>
            </a:r>
            <a:br>
              <a:rPr lang="en-US" dirty="0"/>
            </a:br>
            <a:r>
              <a:rPr lang="en-US" dirty="0"/>
              <a:t>Circuit Analysis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2E9E3-6E5A-4A34-9F8E-18AF0FC4B3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How to Notes</a:t>
            </a:r>
          </a:p>
          <a:p>
            <a:r>
              <a:rPr lang="en-US" dirty="0"/>
              <a:t>EECT 111</a:t>
            </a:r>
          </a:p>
          <a:p>
            <a:r>
              <a:rPr lang="en-US" dirty="0"/>
              <a:t>12.15.2017</a:t>
            </a:r>
          </a:p>
        </p:txBody>
      </p:sp>
    </p:spTree>
    <p:extLst>
      <p:ext uri="{BB962C8B-B14F-4D97-AF65-F5344CB8AC3E}">
        <p14:creationId xmlns:p14="http://schemas.microsoft.com/office/powerpoint/2010/main" val="43188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9C6EB-75A9-4E9D-9ECE-BDFBD702D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BC097-2205-451D-80C5-08C6D428F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calculate the Thevenin Resistance and Voltage of a resistor network</a:t>
            </a:r>
          </a:p>
          <a:p>
            <a:r>
              <a:rPr lang="en-US" dirty="0"/>
              <a:t>In order to do this, you must first know the values of the resistors given.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14C041-C862-4FD6-9D76-48384F38F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630" y="3429000"/>
            <a:ext cx="3634740" cy="259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59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814D6-1852-4668-9483-1E1751AFF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1732D-55AB-4937-848D-A520646A1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Thevenin Resistance will be calculated by adding resistors 4 and 5, both of which are equal to 20 ohms. The formula for calculating the resistance of these resistors, which are in parallel, is as follows: 1/((1/20)+(1/20)) = 10 Ohms. </a:t>
            </a:r>
          </a:p>
          <a:p>
            <a:r>
              <a:rPr lang="en-US" dirty="0"/>
              <a:t>To obtain the Thevenin Voltage, we take the Thevenin Resistance, 10, divide it by 20 Ohms, and then multiply that by the voltage, 9. So it would be: (10/20)*9=4.5 volts. </a:t>
            </a:r>
          </a:p>
        </p:txBody>
      </p:sp>
    </p:spTree>
    <p:extLst>
      <p:ext uri="{BB962C8B-B14F-4D97-AF65-F5344CB8AC3E}">
        <p14:creationId xmlns:p14="http://schemas.microsoft.com/office/powerpoint/2010/main" val="2070991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15CE6-E45B-48A3-BB74-FCB7DEFF3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76292-DE77-48CD-842E-A1EA980FE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combine multiple capacitors in series and parallel</a:t>
            </a:r>
          </a:p>
          <a:p>
            <a:r>
              <a:rPr lang="en-US" dirty="0"/>
              <a:t>In order to add capacitors in a circuit, the laws for doing so are opposite that of a resistor. Combining capacitors in series would require the sum of the reciprocal formula, and combining them in parallel is simply adding them together.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5045B25-626E-425D-846B-8B5262AD0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58049"/>
            <a:ext cx="6622774" cy="299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469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26178-B47A-4254-8054-E902E78A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F4376-67E1-4A06-BC56-2F9371BEC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we can see two different results of combining capacitors, in series and parallel. The results below were gathered via Multisim and Excel. </a:t>
            </a:r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68F32E4B-A983-47A9-8682-99F1F4D24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35" y="3084340"/>
            <a:ext cx="10506765" cy="1833908"/>
          </a:xfrm>
          <a:prstGeom prst="rect">
            <a:avLst/>
          </a:prstGeom>
        </p:spPr>
      </p:pic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5243E71-F031-4FDF-96EC-0ED081226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991435"/>
            <a:ext cx="3574774" cy="181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5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3E4AE-D622-4F9E-B1FA-39935F8AD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5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7730F-A54D-4A29-831D-F7F1F89BB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combine multiple inductors in series and parallel</a:t>
            </a:r>
          </a:p>
          <a:p>
            <a:r>
              <a:rPr lang="en-US" dirty="0"/>
              <a:t>Combining inductors in series and parallel is the same as combining resistors in series and parallel, but a resistor must be added to the circuit.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EB26074-5801-4814-906E-289DCDFEC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3465955"/>
            <a:ext cx="5257800" cy="302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96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54D5-5688-4855-A368-FA6D12A6C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5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4F43C-1D67-4084-AF16-64A7BABD0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are the simulated and calculated results of this experiment. Results are shown via Multisim and Excel.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CD3D28-997A-47F5-A946-129AE3768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27680"/>
            <a:ext cx="6346581" cy="2254250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0E3D91C3-EA55-4CE3-9494-35D17DB9C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7545" y="2475965"/>
            <a:ext cx="4814455" cy="255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07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A213F-ACA0-4682-8667-E42D02C2E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6319B-A0F1-4F4C-87D8-83B850789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XC at a fixed frequency</a:t>
            </a:r>
          </a:p>
          <a:p>
            <a:r>
              <a:rPr lang="en-US" dirty="0"/>
              <a:t>X=1/(2*pi*1000*0.0001)=1.59</a:t>
            </a:r>
          </a:p>
        </p:txBody>
      </p:sp>
    </p:spTree>
    <p:extLst>
      <p:ext uri="{BB962C8B-B14F-4D97-AF65-F5344CB8AC3E}">
        <p14:creationId xmlns:p14="http://schemas.microsoft.com/office/powerpoint/2010/main" val="2046049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16A82-0BC7-4F4C-9D55-08989F368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C9A69-9128-43D3-A881-DC4899BB2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graph that shows how XC changes as a function of frequency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47DC3B-A7DD-49B7-B19A-51CAA5A7D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76940"/>
            <a:ext cx="6497624" cy="38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253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75ED2-6E41-4B75-8CF0-838F36B85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6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75B30-BE4B-4EE5-9BD3-8A330AC71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Plot the frequency response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64D231-13C5-4B95-83C3-BF067B969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70189"/>
            <a:ext cx="10516511" cy="320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258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37CAE-EF97-43EC-AEAA-63376132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7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B9E8E-2D18-4A38-811A-DEC7E68DA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XL at a fixed frequency</a:t>
            </a:r>
          </a:p>
          <a:p>
            <a:r>
              <a:rPr lang="en-US" dirty="0"/>
              <a:t>2*pi*1000*0.0001=0.628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26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0C1D-C8E8-4A6B-9AF8-EF0FA6B8E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D5AD9-B138-45F4-86A9-CBFD8B9F2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 multiple resistors in series and parallel</a:t>
            </a:r>
          </a:p>
          <a:p>
            <a:r>
              <a:rPr lang="en-US" dirty="0"/>
              <a:t>To combine resistors in series, you add them together. To combine them in parallel, it’s a little different. You add the reciprocals of the resistor values and divide that total by 1.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56ACEA-FFC4-4F9F-9E6E-542CCCF83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10854"/>
            <a:ext cx="2607365" cy="24525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06320F-00D0-4E7B-94E4-A1D57D0D94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6437" y="3624263"/>
            <a:ext cx="24288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390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CB870-7375-46E1-B0CD-5985AF038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7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5334E-F7E9-4299-B2B5-5662F4944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graph that shows how XL changes as a function of frequency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6544B5-1E31-460B-B3E3-9CB510A37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66122"/>
            <a:ext cx="7197146" cy="422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203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E7669-3E2D-464C-A667-B93737C8B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7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64B9E-8531-4CA9-B043-DAEAD63E8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Plot the frequency response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B26B54-9618-4E93-BF92-A62066288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54184"/>
            <a:ext cx="10797209" cy="279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4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12FF3-247B-46BF-A5A4-0D9E70481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E0582-E50E-402F-85A4-7E8701EEE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Continuing from earlier, 2.2k, 4.7k and 10k are in series. So 2.2k + 4.7k + 10k = 16.9k.</a:t>
            </a:r>
          </a:p>
          <a:p>
            <a:r>
              <a:rPr lang="en-US" dirty="0"/>
              <a:t>3.3k and 4.7k are in parallel, so 1/((1/3.3k) + (1/4.7k)) = 1.9k.</a:t>
            </a:r>
          </a:p>
        </p:txBody>
      </p:sp>
    </p:spTree>
    <p:extLst>
      <p:ext uri="{BB962C8B-B14F-4D97-AF65-F5344CB8AC3E}">
        <p14:creationId xmlns:p14="http://schemas.microsoft.com/office/powerpoint/2010/main" val="2384633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9AB0D-9AC3-4917-A56F-2CE4E25B2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45B43-DB35-4089-BE4E-922C35C96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Calculate RT, IT, and PT</a:t>
            </a:r>
          </a:p>
          <a:p>
            <a:r>
              <a:rPr lang="en-US" dirty="0"/>
              <a:t>You are given a total of six resistors. They are the following values, recorded in Ohms: 25, 250, 50, 100, 100, and 25. </a:t>
            </a:r>
          </a:p>
          <a:p>
            <a:r>
              <a:rPr lang="en-US" dirty="0"/>
              <a:t>We are going to start with 3, 4, and 5, which are all in series. R345 = 50 + 100 + 100 = 250. Then, we will add 2 into the mix, which now becomes parallel with R345. So R2345 = 1/((1/250) + (1/250)) = 125.</a:t>
            </a:r>
          </a:p>
          <a:p>
            <a:r>
              <a:rPr lang="en-US" dirty="0"/>
              <a:t>Now, we add 1 and 6 into it, which are now in series with R2345. So 25 + 125 + 25 = 175 Ohms, = RT. </a:t>
            </a:r>
          </a:p>
          <a:p>
            <a:r>
              <a:rPr lang="en-US" dirty="0"/>
              <a:t>IT is just 1, so by Ohm’s Law, PT = IT * RT = 175 * 1 = 175 = PT.</a:t>
            </a:r>
          </a:p>
        </p:txBody>
      </p:sp>
    </p:spTree>
    <p:extLst>
      <p:ext uri="{BB962C8B-B14F-4D97-AF65-F5344CB8AC3E}">
        <p14:creationId xmlns:p14="http://schemas.microsoft.com/office/powerpoint/2010/main" val="1629093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75C58-6E15-4925-870F-FF6F3FF6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CAC07-9186-43FB-A775-50D99D319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the nodal voltages, branch currents, and power dissipation</a:t>
            </a:r>
          </a:p>
          <a:p>
            <a:r>
              <a:rPr lang="en-US" dirty="0"/>
              <a:t>We will start with the nodal voltages. </a:t>
            </a:r>
            <a:r>
              <a:rPr lang="en-US" dirty="0" err="1"/>
              <a:t>Va</a:t>
            </a:r>
            <a:r>
              <a:rPr lang="en-US" dirty="0"/>
              <a:t> = Vs * (R2345 + R6) / RT. Vs in this case = 175, so 175 * (125 + 25) / 175 = 150V.</a:t>
            </a:r>
          </a:p>
          <a:p>
            <a:r>
              <a:rPr lang="en-US" dirty="0"/>
              <a:t>For </a:t>
            </a:r>
            <a:r>
              <a:rPr lang="en-US" dirty="0" err="1"/>
              <a:t>Vb</a:t>
            </a:r>
            <a:r>
              <a:rPr lang="en-US" dirty="0"/>
              <a:t>, this will be R6 * IT = 25 * 1 = 25V.</a:t>
            </a:r>
          </a:p>
          <a:p>
            <a:r>
              <a:rPr lang="en-US" dirty="0"/>
              <a:t>For the branch current, we subtract the nodal voltages and divide it by the appropriate resistor values. For I1, this will be equal to (</a:t>
            </a:r>
            <a:r>
              <a:rPr lang="en-US" dirty="0" err="1"/>
              <a:t>Va</a:t>
            </a:r>
            <a:r>
              <a:rPr lang="en-US" dirty="0"/>
              <a:t> – </a:t>
            </a:r>
            <a:r>
              <a:rPr lang="en-US" dirty="0" err="1"/>
              <a:t>Vb</a:t>
            </a:r>
            <a:r>
              <a:rPr lang="en-US" dirty="0"/>
              <a:t>) / R2 = (150 – 25) / 250 = 0.5 amps. </a:t>
            </a:r>
          </a:p>
          <a:p>
            <a:r>
              <a:rPr lang="en-US" dirty="0"/>
              <a:t>Solving for I2, this is (</a:t>
            </a:r>
            <a:r>
              <a:rPr lang="en-US" dirty="0" err="1"/>
              <a:t>Va</a:t>
            </a:r>
            <a:r>
              <a:rPr lang="en-US" dirty="0"/>
              <a:t> – </a:t>
            </a:r>
            <a:r>
              <a:rPr lang="en-US" dirty="0" err="1"/>
              <a:t>Vb</a:t>
            </a:r>
            <a:r>
              <a:rPr lang="en-US" dirty="0"/>
              <a:t>) / R345 = (150 – 25) / 250 = 0.5 amps. </a:t>
            </a:r>
          </a:p>
        </p:txBody>
      </p:sp>
    </p:spTree>
    <p:extLst>
      <p:ext uri="{BB962C8B-B14F-4D97-AF65-F5344CB8AC3E}">
        <p14:creationId xmlns:p14="http://schemas.microsoft.com/office/powerpoint/2010/main" val="1589248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AFBE5-F3CF-48A5-B006-739376BC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BF524-A61E-4C85-A72A-80FBB05CB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power dissipation, as mentioned earlier, is 175. But there’s a specific way to calculate this. P1 = IT^2 * R1 = 1 * 25 = 25W. </a:t>
            </a:r>
          </a:p>
          <a:p>
            <a:r>
              <a:rPr lang="en-US" dirty="0"/>
              <a:t>The power dissipation follows a simple formula: P = I^2 * R. Let’s do the math. P2 = I^2 * R2 = 0.5^2 * 250 = 63W. P3 = I^2 * R3 = 0.5^2 * 50 = 13W. P4 = I^2 * R4 = 0.5^2 * 100 = 25W. P5 = I^2 * R5 = 0.5^2 * 100 = 25W. P6 = I^2 * R5 = 0.5^2 * 100 = 25W. </a:t>
            </a:r>
          </a:p>
          <a:p>
            <a:r>
              <a:rPr lang="en-US" dirty="0"/>
              <a:t>By adding all these numbers, we get PT = 175W. </a:t>
            </a:r>
          </a:p>
        </p:txBody>
      </p:sp>
    </p:spTree>
    <p:extLst>
      <p:ext uri="{BB962C8B-B14F-4D97-AF65-F5344CB8AC3E}">
        <p14:creationId xmlns:p14="http://schemas.microsoft.com/office/powerpoint/2010/main" val="1098754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FC70-43AA-43D0-9970-9117DA456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0892619-D900-49CA-BDC5-1BA464650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7738" y="2371725"/>
            <a:ext cx="527685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6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801DD-BF9B-40F9-B34E-3D1218B3D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D8D9A27-0C9B-404A-A7F0-C129417CF8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7"/>
            <a:ext cx="2687462" cy="48021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94AC1FD-66F0-4EDE-8443-534282D844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95463"/>
            <a:ext cx="2864126" cy="479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34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436E-696A-4746-A1CD-9F16473DF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7348E8C-36C8-4A90-A1CA-894FC6E49D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4697699" cy="43257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156EC87-D008-4B30-8FB2-0595E06AF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4471" y="1690687"/>
            <a:ext cx="5169330" cy="432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154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252</TotalTime>
  <Words>879</Words>
  <Application>Microsoft Office PowerPoint</Application>
  <PresentationFormat>Widescreen</PresentationFormat>
  <Paragraphs>59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Calibri</vt:lpstr>
      <vt:lpstr>Calibri Light</vt:lpstr>
      <vt:lpstr>Retrospect</vt:lpstr>
      <vt:lpstr>Matthew Ernst Circuit Analysis </vt:lpstr>
      <vt:lpstr>Question 1 </vt:lpstr>
      <vt:lpstr>Question 1 </vt:lpstr>
      <vt:lpstr>Question 2 </vt:lpstr>
      <vt:lpstr>Question 2 </vt:lpstr>
      <vt:lpstr>Question 2 </vt:lpstr>
      <vt:lpstr>Question 2 </vt:lpstr>
      <vt:lpstr>Question 2 </vt:lpstr>
      <vt:lpstr>Question 2 </vt:lpstr>
      <vt:lpstr>Question 3</vt:lpstr>
      <vt:lpstr>Question3</vt:lpstr>
      <vt:lpstr>Question 4 </vt:lpstr>
      <vt:lpstr>Question 4 </vt:lpstr>
      <vt:lpstr>Question 5 </vt:lpstr>
      <vt:lpstr>Question 5 </vt:lpstr>
      <vt:lpstr>Question 6 </vt:lpstr>
      <vt:lpstr>Question 6 </vt:lpstr>
      <vt:lpstr>Question 6 </vt:lpstr>
      <vt:lpstr>Question 7 </vt:lpstr>
      <vt:lpstr>Question 7 </vt:lpstr>
      <vt:lpstr>Question 7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Ernst Circuit Analysis</dc:title>
  <dc:creator>Matthew Ernst</dc:creator>
  <cp:lastModifiedBy>Matthew Ernst</cp:lastModifiedBy>
  <cp:revision>17</cp:revision>
  <dcterms:created xsi:type="dcterms:W3CDTF">2017-12-15T22:03:19Z</dcterms:created>
  <dcterms:modified xsi:type="dcterms:W3CDTF">2017-12-16T15:59:18Z</dcterms:modified>
</cp:coreProperties>
</file>